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3"/>
    <p:sldId id="261" r:id="rId4"/>
    <p:sldId id="263" r:id="rId5"/>
    <p:sldId id="268" r:id="rId6"/>
    <p:sldId id="264" r:id="rId7"/>
    <p:sldId id="270" r:id="rId8"/>
    <p:sldId id="275" r:id="rId9"/>
    <p:sldId id="265" r:id="rId10"/>
    <p:sldId id="266" r:id="rId11"/>
    <p:sldId id="267" r:id="rId12"/>
    <p:sldId id="274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图片 5" descr="12312"/>
          <p:cNvPicPr>
            <a:picLocks noChangeAspect="1"/>
          </p:cNvPicPr>
          <p:nvPr/>
        </p:nvPicPr>
        <p:blipFill>
          <a:blip r:embed="rId1"/>
          <a:srcRect l="3782" t="-14" r="-3782" b="14"/>
          <a:stretch>
            <a:fillRect/>
          </a:stretch>
        </p:blipFill>
        <p:spPr>
          <a:xfrm>
            <a:off x="-1905" y="-7620"/>
            <a:ext cx="12881610" cy="6873875"/>
          </a:xfrm>
          <a:prstGeom prst="rect">
            <a:avLst/>
          </a:prstGeom>
        </p:spPr>
      </p:pic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-1905" y="281305"/>
            <a:ext cx="3416300" cy="1041400"/>
          </a:xfrm>
        </p:spPr>
        <p:txBody>
          <a:bodyPr>
            <a:normAutofit/>
          </a:bodyPr>
          <a:p>
            <a:endParaRPr lang="zh-CN" altLang="en-US" sz="2400" b="1"/>
          </a:p>
          <a:p>
            <a:endParaRPr lang="zh-CN" altLang="en-US" sz="2400" b="1"/>
          </a:p>
        </p:txBody>
      </p:sp>
    </p:spTree>
  </p:cSld>
  <p:clrMapOvr>
    <a:masterClrMapping/>
  </p:clrMapOvr>
  <p:transition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                                      </a:t>
            </a:r>
            <a:r>
              <a:rPr lang="zh-CN" altLang="en-US" sz="4000"/>
              <a:t>项目的体会</a:t>
            </a:r>
            <a:endParaRPr lang="zh-CN" altLang="en-US" sz="40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zh-CN" altLang="en-US" sz="3200"/>
              <a:t>这次实训，在其过程中出现的问题虽然很多，但是都被我们一一的解决了，在这个过程中我们有很大的体会。</a:t>
            </a:r>
            <a:r>
              <a:rPr lang="zh-CN" altLang="en-US" sz="3200">
                <a:sym typeface="+mn-ea"/>
              </a:rPr>
              <a:t>这次实训它考验了我们的团队合作能力，个人的能力等</a:t>
            </a:r>
            <a:endParaRPr lang="zh-CN" altLang="en-US" sz="3200"/>
          </a:p>
          <a:p>
            <a:r>
              <a:rPr lang="zh-CN" altLang="en-US" sz="3200"/>
              <a:t>首先，团队中的每个人都应该有很强的责任心，在组长的分派任务时要有很强的责任感。每个成员要对自己的工作内容负责。</a:t>
            </a:r>
            <a:endParaRPr lang="zh-CN" altLang="en-US" sz="3200"/>
          </a:p>
          <a:p>
            <a:r>
              <a:rPr lang="zh-CN" altLang="en-US" sz="3200"/>
              <a:t>其次，在实训的过程中要把自己的有点发挥出来，毕竟每个人的能力是不同的，还有在实训过程中要互帮互助，齐心协力才能更好的完成实训项目。</a:t>
            </a:r>
            <a:endParaRPr lang="zh-CN" altLang="en-US" sz="3200"/>
          </a:p>
        </p:txBody>
      </p:sp>
    </p:spTree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6000"/>
              <a:t>            </a:t>
            </a:r>
            <a:endParaRPr lang="en-US" altLang="zh-CN" sz="6000"/>
          </a:p>
          <a:p>
            <a:pPr marL="0" indent="0">
              <a:buNone/>
            </a:pPr>
            <a:r>
              <a:rPr lang="en-US" altLang="zh-CN" sz="6000"/>
              <a:t>              </a:t>
            </a:r>
            <a:r>
              <a:rPr lang="zh-CN" altLang="en-US" sz="6000"/>
              <a:t>谢谢观看</a:t>
            </a:r>
            <a:endParaRPr lang="en-US" altLang="zh-CN" sz="6000"/>
          </a:p>
        </p:txBody>
      </p:sp>
    </p:spTree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                                        </a:t>
            </a:r>
            <a:r>
              <a:rPr lang="zh-CN" altLang="en-US" sz="4400"/>
              <a:t>小组成员</a:t>
            </a:r>
            <a:endParaRPr lang="zh-CN" altLang="en-US" sz="4400"/>
          </a:p>
        </p:txBody>
      </p:sp>
      <p:pic>
        <p:nvPicPr>
          <p:cNvPr id="4" name="内容占位符 3" descr="/root/111/BG-hd.pngBG-hd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-201930" y="-3810"/>
            <a:ext cx="13106400" cy="749363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850130" y="4857750"/>
            <a:ext cx="30022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组长：谢宏伟</a:t>
            </a:r>
            <a:endParaRPr lang="zh-CN" altLang="en-US" sz="2800"/>
          </a:p>
          <a:p>
            <a:r>
              <a:rPr lang="zh-CN" altLang="en-US" sz="2800"/>
              <a:t>成员：胡成涛</a:t>
            </a:r>
            <a:endParaRPr lang="zh-CN" altLang="en-US" sz="2800"/>
          </a:p>
          <a:p>
            <a:r>
              <a:rPr lang="zh-CN" altLang="en-US" sz="2800"/>
              <a:t>成员：彭康</a:t>
            </a:r>
            <a:endParaRPr lang="zh-CN" altLang="en-US" sz="2800"/>
          </a:p>
        </p:txBody>
      </p:sp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BG1-h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78105" y="-38100"/>
            <a:ext cx="13032105" cy="1085659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85115" y="659765"/>
            <a:ext cx="667893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目录：</a:t>
            </a:r>
            <a:endParaRPr lang="zh-CN" altLang="en-US" sz="4000"/>
          </a:p>
          <a:p>
            <a:endParaRPr lang="zh-CN" altLang="en-US" sz="4000"/>
          </a:p>
          <a:p>
            <a:r>
              <a:rPr lang="en-US" altLang="zh-CN" sz="4000"/>
              <a:t>1.</a:t>
            </a:r>
            <a:r>
              <a:rPr lang="zh-CN" altLang="en-US" sz="4000"/>
              <a:t>项目的分工</a:t>
            </a:r>
            <a:endParaRPr lang="zh-CN" altLang="en-US" sz="4000"/>
          </a:p>
          <a:p>
            <a:r>
              <a:rPr lang="en-US" altLang="zh-CN" sz="4000"/>
              <a:t>2.</a:t>
            </a:r>
            <a:r>
              <a:rPr lang="zh-CN" altLang="en-US" sz="4000"/>
              <a:t>使用的工具</a:t>
            </a:r>
            <a:endParaRPr lang="zh-CN" altLang="en-US" sz="4000"/>
          </a:p>
          <a:p>
            <a:r>
              <a:rPr lang="en-US" altLang="zh-CN" sz="4000"/>
              <a:t>3.</a:t>
            </a:r>
            <a:r>
              <a:rPr lang="zh-CN" altLang="en-US" sz="4000"/>
              <a:t>游戏介绍及内容展示</a:t>
            </a:r>
            <a:endParaRPr lang="zh-CN" altLang="en-US" sz="4000"/>
          </a:p>
          <a:p>
            <a:r>
              <a:rPr lang="en-US" altLang="zh-CN" sz="4000"/>
              <a:t>3.</a:t>
            </a:r>
            <a:r>
              <a:rPr lang="zh-CN" altLang="en-US" sz="4000"/>
              <a:t>实现的功能</a:t>
            </a:r>
            <a:endParaRPr lang="zh-CN" altLang="en-US" sz="4000"/>
          </a:p>
          <a:p>
            <a:r>
              <a:rPr lang="en-US" altLang="zh-CN" sz="4000"/>
              <a:t>4.</a:t>
            </a:r>
            <a:r>
              <a:rPr lang="zh-CN" altLang="en-US" sz="4000"/>
              <a:t>遇到的问题及解决办法</a:t>
            </a:r>
            <a:endParaRPr lang="zh-CN" altLang="en-US" sz="4000"/>
          </a:p>
          <a:p>
            <a:r>
              <a:rPr lang="en-US" altLang="zh-CN" sz="4000"/>
              <a:t>5.</a:t>
            </a:r>
            <a:r>
              <a:rPr lang="zh-CN" altLang="en-US" sz="4000"/>
              <a:t>项目的体会</a:t>
            </a:r>
            <a:endParaRPr lang="zh-CN" altLang="en-US" sz="4000"/>
          </a:p>
        </p:txBody>
      </p:sp>
    </p:spTree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                                           项目的分工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3200"/>
              <a:t>谢宏伟：实现界面，数据存储，逻辑设计</a:t>
            </a:r>
            <a:endParaRPr lang="zh-CN" altLang="en-US" sz="3200"/>
          </a:p>
          <a:p>
            <a:pPr marL="0" indent="0">
              <a:buNone/>
            </a:pPr>
            <a:endParaRPr lang="zh-CN" altLang="en-US" sz="3200"/>
          </a:p>
          <a:p>
            <a:pPr marL="0" indent="0">
              <a:buNone/>
            </a:pPr>
            <a:r>
              <a:rPr lang="zh-CN" altLang="en-US" sz="3200"/>
              <a:t>胡成涛：实现了炮塔的转动，炮塔的动画，及炮塔的升级</a:t>
            </a:r>
            <a:endParaRPr lang="zh-CN" altLang="en-US" sz="3200"/>
          </a:p>
          <a:p>
            <a:pPr marL="0" indent="0">
              <a:buNone/>
            </a:pPr>
            <a:endParaRPr lang="zh-CN" altLang="en-US" sz="3200"/>
          </a:p>
          <a:p>
            <a:pPr marL="0" indent="0">
              <a:buNone/>
            </a:pPr>
            <a:r>
              <a:rPr lang="zh-CN" altLang="en-US" sz="3200"/>
              <a:t>彭康：实现了怪物的生成及生成关卡及素材的获取</a:t>
            </a:r>
            <a:endParaRPr lang="zh-CN" altLang="en-US" sz="3200"/>
          </a:p>
          <a:p>
            <a:endParaRPr lang="zh-CN" altLang="en-US" sz="3200"/>
          </a:p>
        </p:txBody>
      </p:sp>
    </p:spTree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                                        </a:t>
            </a:r>
            <a:r>
              <a:rPr lang="zh-CN" altLang="en-US" sz="3600">
                <a:latin typeface="+mj-ea"/>
                <a:cs typeface="+mj-ea"/>
              </a:rPr>
              <a:t>使用的工具</a:t>
            </a:r>
            <a:endParaRPr lang="zh-CN" altLang="en-US" sz="3600">
              <a:latin typeface="+mj-ea"/>
              <a:cs typeface="+mj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1. QtCreator for Felgo</a:t>
            </a:r>
            <a:endParaRPr lang="en-US" altLang="zh-CN"/>
          </a:p>
          <a:p>
            <a:r>
              <a:rPr lang="en-US" altLang="zh-CN"/>
              <a:t>2. qml</a:t>
            </a:r>
            <a:endParaRPr lang="en-US" altLang="zh-CN"/>
          </a:p>
          <a:p>
            <a:r>
              <a:rPr lang="en-US" altLang="zh-CN"/>
              <a:t>3. TexturePacker</a:t>
            </a:r>
            <a:endParaRPr lang="en-US" altLang="zh-CN"/>
          </a:p>
        </p:txBody>
      </p:sp>
      <p:pic>
        <p:nvPicPr>
          <p:cNvPr id="4" name="内容占位符 3" descr="BG1-h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8105" y="-38100"/>
            <a:ext cx="13032105" cy="108565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5760" y="836930"/>
            <a:ext cx="995553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使用的工具</a:t>
            </a:r>
            <a:r>
              <a:rPr lang="en-US" altLang="zh-CN" sz="4000"/>
              <a:t>:</a:t>
            </a:r>
            <a:endParaRPr lang="zh-CN" altLang="en-US" sz="4000"/>
          </a:p>
          <a:p>
            <a:endParaRPr lang="en-US" altLang="zh-CN" sz="4000"/>
          </a:p>
          <a:p>
            <a:r>
              <a:rPr lang="en-US" altLang="zh-CN" sz="4000"/>
              <a:t>1.QtCreator for Felgo</a:t>
            </a:r>
            <a:endParaRPr lang="en-US" altLang="zh-CN" sz="4000"/>
          </a:p>
          <a:p>
            <a:r>
              <a:rPr lang="en-US" altLang="zh-CN" sz="4000"/>
              <a:t>2.QtCreator</a:t>
            </a:r>
            <a:endParaRPr lang="en-US" altLang="zh-CN" sz="4000"/>
          </a:p>
          <a:p>
            <a:r>
              <a:rPr lang="en-US" altLang="zh-CN" sz="4000"/>
              <a:t>3.TexturePacker </a:t>
            </a:r>
            <a:endParaRPr lang="en-US" altLang="zh-CN" sz="4000"/>
          </a:p>
          <a:p>
            <a:r>
              <a:rPr lang="en-US" altLang="zh-CN" sz="4000"/>
              <a:t>4.recordMyDesktop</a:t>
            </a:r>
            <a:endParaRPr lang="en-US" altLang="zh-CN" sz="4000"/>
          </a:p>
          <a:p>
            <a:r>
              <a:rPr lang="en-US" altLang="zh-CN" sz="4000"/>
              <a:t>5.GitHub</a:t>
            </a:r>
            <a:endParaRPr lang="en-US" altLang="zh-CN" sz="4000"/>
          </a:p>
        </p:txBody>
      </p:sp>
    </p:spTree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                           </a:t>
            </a:r>
            <a:r>
              <a:rPr lang="zh-CN" altLang="en-US" sz="4000"/>
              <a:t>游戏介绍及内容展示</a:t>
            </a:r>
            <a:endParaRPr lang="zh-CN" altLang="en-US" sz="40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游戏介绍：任务就是保卫好萝卜，别让它被外星人吃掉。每个萝卜都设有10血的生命值，也就是有10次被怪物“啃咬”的机会，生命值为0时，任务失败。操作很简单，只需点击地图中闲置区域就可以安置炮塔，而在游戏过程中，炮塔都有可继续升级</a:t>
            </a:r>
            <a:r>
              <a:rPr lang="en-US" altLang="zh-CN"/>
              <a:t>1</a:t>
            </a:r>
            <a:r>
              <a:rPr lang="zh-CN" altLang="en-US"/>
              <a:t>次以达到顶级，升级后不只外形变化，其输出也变得更加强大。</a:t>
            </a:r>
            <a:endParaRPr lang="zh-CN" altLang="en-US"/>
          </a:p>
          <a:p>
            <a:r>
              <a:rPr lang="zh-CN" altLang="en-US"/>
              <a:t>内容展示：</a:t>
            </a:r>
            <a:endParaRPr lang="zh-CN" altLang="en-US"/>
          </a:p>
        </p:txBody>
      </p:sp>
      <p:pic>
        <p:nvPicPr>
          <p:cNvPr id="4" name="图片 3" descr="Screenshot_2019-06-24-11-27-23-210_com.yourcompa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350" y="3358515"/>
            <a:ext cx="3895090" cy="1700530"/>
          </a:xfrm>
          <a:prstGeom prst="rect">
            <a:avLst/>
          </a:prstGeom>
        </p:spPr>
      </p:pic>
      <p:pic>
        <p:nvPicPr>
          <p:cNvPr id="5" name="图片 4" descr="Screenshot_2019-06-23-16-21-36-228_com.yourcompa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7655" y="3358515"/>
            <a:ext cx="3721100" cy="1769110"/>
          </a:xfrm>
          <a:prstGeom prst="rect">
            <a:avLst/>
          </a:prstGeom>
        </p:spPr>
      </p:pic>
      <p:pic>
        <p:nvPicPr>
          <p:cNvPr id="6" name="图片 5" descr="Screenshot_2019-06-24-11-27-31-010_com.yourcompa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655" y="5128260"/>
            <a:ext cx="3721100" cy="1767840"/>
          </a:xfrm>
          <a:prstGeom prst="rect">
            <a:avLst/>
          </a:prstGeom>
        </p:spPr>
      </p:pic>
      <p:pic>
        <p:nvPicPr>
          <p:cNvPr id="7" name="图片 6" descr="Screenshot_2019-06-24-11-28-34-028_com.yourcomp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350" y="5059045"/>
            <a:ext cx="3894455" cy="176149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内容占位符 9" descr="Screenshot_2019-06-24-11-40-51-912_com.yourcompan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0" y="12065"/>
            <a:ext cx="5928995" cy="2860675"/>
          </a:xfrm>
          <a:prstGeom prst="rect">
            <a:avLst/>
          </a:prstGeom>
        </p:spPr>
      </p:pic>
      <p:pic>
        <p:nvPicPr>
          <p:cNvPr id="11" name="内容占位符 10" descr="Screenshot_2019-06-24-11-40-59-859_com.yourcompan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28995" y="12065"/>
            <a:ext cx="6198235" cy="2860675"/>
          </a:xfrm>
          <a:prstGeom prst="rect">
            <a:avLst/>
          </a:prstGeom>
        </p:spPr>
      </p:pic>
      <p:pic>
        <p:nvPicPr>
          <p:cNvPr id="8" name="图片 7" descr="Screenshot_2019-06-24-11-28-49-802_com.yourcompa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31210"/>
            <a:ext cx="5928995" cy="3008630"/>
          </a:xfrm>
          <a:prstGeom prst="rect">
            <a:avLst/>
          </a:prstGeom>
        </p:spPr>
      </p:pic>
      <p:pic>
        <p:nvPicPr>
          <p:cNvPr id="9" name="图片 8" descr="Screenshot_2019-06-24-11-28-05-522_com.yourcomp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995" y="3331210"/>
            <a:ext cx="6198870" cy="300799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BG1-h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201295" y="-21590"/>
            <a:ext cx="12907645" cy="110724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6865" y="721360"/>
            <a:ext cx="724535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实现的功能：</a:t>
            </a:r>
            <a:endParaRPr lang="zh-CN" altLang="en-US" sz="3200"/>
          </a:p>
          <a:p>
            <a:endParaRPr lang="zh-CN" altLang="en-US" sz="3200"/>
          </a:p>
          <a:p>
            <a:r>
              <a:rPr lang="en-US" altLang="zh-CN" sz="3200"/>
              <a:t>1.</a:t>
            </a:r>
            <a:r>
              <a:rPr lang="zh-CN" altLang="en-US" sz="3200"/>
              <a:t>界面切换</a:t>
            </a:r>
            <a:endParaRPr lang="zh-CN" altLang="en-US" sz="3200"/>
          </a:p>
          <a:p>
            <a:r>
              <a:rPr lang="en-US" altLang="zh-CN" sz="3200"/>
              <a:t>2.</a:t>
            </a:r>
            <a:r>
              <a:rPr lang="zh-CN" altLang="en-US" sz="3200"/>
              <a:t>加载关卡界面及关卡的解锁</a:t>
            </a:r>
            <a:endParaRPr lang="zh-CN" altLang="en-US" sz="3200"/>
          </a:p>
          <a:p>
            <a:r>
              <a:rPr lang="en-US" altLang="zh-CN" sz="3200"/>
              <a:t>3.</a:t>
            </a:r>
            <a:r>
              <a:rPr lang="zh-CN" altLang="en-US" sz="3200"/>
              <a:t>游戏地图添加</a:t>
            </a:r>
            <a:endParaRPr lang="zh-CN" altLang="en-US" sz="3200"/>
          </a:p>
          <a:p>
            <a:r>
              <a:rPr lang="en-US" altLang="zh-CN" sz="3200"/>
              <a:t>4.</a:t>
            </a:r>
            <a:r>
              <a:rPr lang="zh-CN" altLang="en-US" sz="3200"/>
              <a:t>添加炮塔及炮塔的升级及画面</a:t>
            </a:r>
            <a:endParaRPr lang="zh-CN" altLang="en-US" sz="3200"/>
          </a:p>
          <a:p>
            <a:r>
              <a:rPr lang="en-US" altLang="zh-CN" sz="3200"/>
              <a:t>5.</a:t>
            </a:r>
            <a:r>
              <a:rPr lang="zh-CN" altLang="en-US" sz="3200"/>
              <a:t>添加音乐</a:t>
            </a:r>
            <a:endParaRPr lang="zh-CN" altLang="en-US" sz="3200"/>
          </a:p>
          <a:p>
            <a:r>
              <a:rPr lang="en-US" altLang="zh-CN" sz="3200"/>
              <a:t>6.</a:t>
            </a:r>
            <a:r>
              <a:rPr lang="zh-CN" altLang="en-US" sz="3200"/>
              <a:t>怪物的移动</a:t>
            </a:r>
            <a:endParaRPr lang="zh-CN" altLang="en-US" sz="3200"/>
          </a:p>
          <a:p>
            <a:r>
              <a:rPr lang="en-US" altLang="zh-CN" sz="3200"/>
              <a:t>7.</a:t>
            </a:r>
            <a:r>
              <a:rPr lang="zh-CN" altLang="en-US" sz="3200"/>
              <a:t>数据的存储</a:t>
            </a:r>
            <a:endParaRPr lang="zh-CN" altLang="en-US" sz="3200"/>
          </a:p>
          <a:p>
            <a:r>
              <a:rPr lang="en-US" altLang="zh-CN" sz="3200"/>
              <a:t>8.</a:t>
            </a:r>
            <a:r>
              <a:rPr lang="zh-CN" altLang="en-US" sz="3200"/>
              <a:t>体现了</a:t>
            </a:r>
            <a:r>
              <a:rPr lang="zh-CN" altLang="en-US" sz="3200"/>
              <a:t>和</a:t>
            </a:r>
            <a:r>
              <a:rPr lang="en-US" altLang="zh-CN" sz="3200"/>
              <a:t>c++</a:t>
            </a:r>
            <a:r>
              <a:rPr lang="zh-CN" altLang="en-US" sz="3200"/>
              <a:t>的交互</a:t>
            </a:r>
            <a:endParaRPr lang="zh-CN" altLang="en-US" sz="3200"/>
          </a:p>
        </p:txBody>
      </p:sp>
    </p:spTree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                         </a:t>
            </a:r>
            <a:r>
              <a:rPr lang="zh-CN" altLang="en-US" sz="4000"/>
              <a:t>遇到的问题及解决办法</a:t>
            </a:r>
            <a:endParaRPr lang="zh-CN" altLang="en-US" sz="40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 altLang="zh-CN"/>
              <a:t>1.</a:t>
            </a:r>
            <a:r>
              <a:rPr lang="zh-CN" altLang="en-US"/>
              <a:t>实体的坐标问题   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2.</a:t>
            </a:r>
            <a:r>
              <a:rPr lang="zh-CN" altLang="en-US"/>
              <a:t>炮塔旋转问题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3,</a:t>
            </a:r>
            <a:r>
              <a:rPr lang="zh-CN" altLang="en-US"/>
              <a:t>关卡地图的实现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4.</a:t>
            </a:r>
            <a:r>
              <a:rPr lang="zh-CN" altLang="en-US"/>
              <a:t>对</a:t>
            </a:r>
            <a:r>
              <a:rPr lang="en-US" altLang="zh-CN"/>
              <a:t>felgo</a:t>
            </a:r>
            <a:r>
              <a:rPr lang="zh-CN" altLang="en-US"/>
              <a:t>的不熟悉</a:t>
            </a:r>
            <a:endParaRPr lang="zh-CN" altLang="en-US"/>
          </a:p>
          <a:p>
            <a:pPr marL="457200" lvl="1" indent="0">
              <a:buNone/>
            </a:pPr>
            <a:r>
              <a:rPr lang="zh-CN" altLang="en-US"/>
              <a:t>解决办法：通过写小</a:t>
            </a:r>
            <a:r>
              <a:rPr lang="en-US" altLang="zh-CN"/>
              <a:t>demo</a:t>
            </a:r>
            <a:r>
              <a:rPr lang="zh-CN" altLang="en-US"/>
              <a:t>，查看文档，与同学交流</a:t>
            </a:r>
            <a:endParaRPr lang="zh-CN" altLang="en-US"/>
          </a:p>
        </p:txBody>
      </p:sp>
    </p:spTree>
  </p:cSld>
  <p:clrMapOvr>
    <a:masterClrMapping/>
  </p:clrMapOvr>
  <p:transition>
    <p:random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1029</Words>
  <Application>WPS 演示</Application>
  <PresentationFormat>宽屏</PresentationFormat>
  <Paragraphs>73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宋体</vt:lpstr>
      <vt:lpstr>Wingdings</vt:lpstr>
      <vt:lpstr>Arial Black</vt:lpstr>
      <vt:lpstr>微软雅黑</vt:lpstr>
      <vt:lpstr>Arial Unicode MS</vt:lpstr>
      <vt:lpstr>黑体</vt:lpstr>
      <vt:lpstr>Office 主题​​</vt:lpstr>
      <vt:lpstr>PowerPoint 演示文稿</vt:lpstr>
      <vt:lpstr>                                         小组成员</vt:lpstr>
      <vt:lpstr>PowerPoint 演示文稿</vt:lpstr>
      <vt:lpstr>                                           项目的分工</vt:lpstr>
      <vt:lpstr>                                         使用的工具</vt:lpstr>
      <vt:lpstr>                            游戏介绍及内容展示</vt:lpstr>
      <vt:lpstr>PowerPoint 演示文稿</vt:lpstr>
      <vt:lpstr>PowerPoint 演示文稿</vt:lpstr>
      <vt:lpstr>                         遇到的问题及解决办法</vt:lpstr>
      <vt:lpstr>                                       项目的体会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root</dc:creator>
  <cp:lastModifiedBy>pengkang</cp:lastModifiedBy>
  <cp:revision>20</cp:revision>
  <dcterms:created xsi:type="dcterms:W3CDTF">2019-06-23T16:04:00Z</dcterms:created>
  <dcterms:modified xsi:type="dcterms:W3CDTF">2019-06-23T19:56:37Z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2052-11.1.0.8765</vt:lpwstr>
  </property>
</Properties>
</file>

<file path=docProps/thumbnail.jpeg>
</file>